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AE97-3128-734D-B510-808117BE570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3A2A-3F0E-3B49-95A4-F9C6073D37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143000"/>
          </a:xfrm>
        </p:spPr>
        <p:txBody>
          <a:bodyPr/>
          <a:lstStyle/>
          <a:p>
            <a:r>
              <a:rPr lang="en-US" dirty="0" smtClean="0"/>
              <a:t>Drafting and Design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14500"/>
            <a:ext cx="6400800" cy="1752600"/>
          </a:xfrm>
        </p:spPr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841625"/>
            <a:ext cx="3778332" cy="274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2841625"/>
            <a:ext cx="44196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88900"/>
            <a:ext cx="7772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4050543" cy="4114800"/>
          </a:xfrm>
        </p:spPr>
        <p:txBody>
          <a:bodyPr/>
          <a:lstStyle/>
          <a:p>
            <a:r>
              <a:rPr lang="en-US" dirty="0" smtClean="0"/>
              <a:t>Creative problem solving which begins with a specific human need and results in a product or solution that addresses that need.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4000"/>
          </a:blip>
          <a:srcRect l="1107" t="15225" r="1107" b="19931"/>
          <a:stretch>
            <a:fillRect/>
          </a:stretch>
        </p:blipFill>
        <p:spPr>
          <a:xfrm rot="16200000">
            <a:off x="4470846" y="1967371"/>
            <a:ext cx="4584626" cy="4053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93" y="406400"/>
            <a:ext cx="7940807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098"/>
            <a:ext cx="7772400" cy="1143000"/>
          </a:xfrm>
        </p:spPr>
        <p:txBody>
          <a:bodyPr/>
          <a:lstStyle/>
          <a:p>
            <a:r>
              <a:rPr lang="en-US" dirty="0" smtClean="0"/>
              <a:t>Drafting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84098"/>
            <a:ext cx="3531911" cy="157622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Set of skills that allows the designer to communicate ideas and design solutions to others through technical drawings.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1099311"/>
            <a:ext cx="3911600" cy="279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4067770"/>
            <a:ext cx="4254500" cy="2752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582531"/>
            <a:ext cx="8935527" cy="57801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96" y="816929"/>
            <a:ext cx="6041544" cy="47384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96" y="816929"/>
            <a:ext cx="6041544" cy="47384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Drafting and Design</vt:lpstr>
      <vt:lpstr>Design</vt:lpstr>
      <vt:lpstr>Slide 3</vt:lpstr>
      <vt:lpstr>Drafting</vt:lpstr>
      <vt:lpstr>Slide 5</vt:lpstr>
      <vt:lpstr>Slide 6</vt:lpstr>
      <vt:lpstr>Slide 7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Drafting and Design</dc:title>
  <dc:creator>Graham McLaren</dc:creator>
  <cp:lastModifiedBy>Graham McLaren</cp:lastModifiedBy>
  <cp:revision>1</cp:revision>
  <dcterms:created xsi:type="dcterms:W3CDTF">2014-10-02T21:39:06Z</dcterms:created>
  <dcterms:modified xsi:type="dcterms:W3CDTF">2014-10-02T21:56:27Z</dcterms:modified>
</cp:coreProperties>
</file>