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vertBarState="minimized" horzBarState="maximized">
    <p:restoredLeft sz="32787"/>
    <p:restoredTop sz="90929"/>
  </p:normalViewPr>
  <p:slideViewPr>
    <p:cSldViewPr snapToGrid="0" snapToObjects="1">
      <p:cViewPr varScale="1">
        <p:scale>
          <a:sx n="103" d="100"/>
          <a:sy n="103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AAB22-E203-FC47-A08D-9EE0213844D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EB3FB-D0C6-BC42-BD93-193F117EBC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7320B-FAE6-5042-9706-FA25A698FED7}" type="slidenum">
              <a:rPr lang="en-US"/>
              <a:pPr/>
              <a:t>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16DE0-898E-6C40-AA1D-32AC3C09D64E}" type="slidenum">
              <a:rPr lang="en-US"/>
              <a:pPr/>
              <a:t>9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5B1206E-4D55-F749-8562-715885ADD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BB3720-BB8C-2A46-B067-90DBA2D50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BF420F-A907-EB45-A461-95B052C597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BBE20B-AA47-5547-9187-5EE6D482BA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04F2DB-B65C-A940-B07C-7128A1A1F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E99615-0485-F846-8E6C-3E7373FD5D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1E8902-A05E-834B-AF2F-C2A929043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8E30FA-8F57-2348-A721-D2724FAC40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BBCE24-1370-E24D-AA27-10693D916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991EC4-4CFE-914F-AA29-474011261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13B115-10D7-5543-A508-38CBF08E0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0066">
                <a:gamma/>
                <a:shade val="0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DDFEEE1-01F8-FD4B-9E1C-32363B6B0CB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C:\My Documents\My Pictures\Animations\ani-slide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247650"/>
            <a:ext cx="8991600" cy="904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pitchFamily="-10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pitchFamily="-10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ＭＳ Ｐゴシック" pitchFamily="-10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62000" y="57785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Government and Politics in Canada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6160"/>
            <a:ext cx="9231946" cy="4615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535" y="601818"/>
            <a:ext cx="6189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Why Do We Need Government?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609" y="1248149"/>
            <a:ext cx="758354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A country without government or a set of rules would become a state of Anarchy</a:t>
            </a:r>
          </a:p>
          <a:p>
            <a:pPr>
              <a:buFont typeface="Arial"/>
              <a:buChar char="•"/>
            </a:pPr>
            <a:endParaRPr lang="en-US" sz="3200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Could Anarchy work?</a:t>
            </a:r>
          </a:p>
          <a:p>
            <a:pPr>
              <a:buFont typeface="Arial"/>
              <a:buChar char="•"/>
            </a:pPr>
            <a:endParaRPr lang="en-US" sz="3200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If not then why?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pPr lvl="1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Survival</a:t>
            </a:r>
          </a:p>
          <a:p>
            <a:pPr lvl="1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Security</a:t>
            </a:r>
          </a:p>
          <a:p>
            <a:pPr lvl="1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Work together (collectively) or protect the individual?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664" y="2380024"/>
            <a:ext cx="2484683" cy="240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41730" y="594726"/>
            <a:ext cx="5102225" cy="48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FFFF"/>
                </a:solidFill>
              </a:rPr>
              <a:t>What is politics?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The attempt of individuals and groups to protect their security.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To further one’s interests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Do you engage in politics?</a:t>
            </a:r>
          </a:p>
        </p:txBody>
      </p:sp>
      <p:pic>
        <p:nvPicPr>
          <p:cNvPr id="62476" name="Picture 12" descr="y1pqoHfS7uLbBA-W2CEhMtbnG6YU7QyhwuCYYzvWFCPlKQHuukZp54WVFqudh_Ji60MRat6LqywscY"/>
          <p:cNvPicPr>
            <a:picLocks noChangeAspect="1" noChangeArrowheads="1"/>
          </p:cNvPicPr>
          <p:nvPr/>
        </p:nvPicPr>
        <p:blipFill>
          <a:blip r:embed="rId2"/>
          <a:srcRect l="50279"/>
          <a:stretch>
            <a:fillRect/>
          </a:stretch>
        </p:blipFill>
        <p:spPr bwMode="auto">
          <a:xfrm>
            <a:off x="6065838" y="214313"/>
            <a:ext cx="2547937" cy="3810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420" y="4024313"/>
            <a:ext cx="3815355" cy="2751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2554288"/>
            <a:ext cx="2428875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6213" y="2530475"/>
            <a:ext cx="3236912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2025" y="2546350"/>
            <a:ext cx="3035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7" name="Line 9"/>
          <p:cNvSpPr>
            <a:spLocks noChangeShapeType="1"/>
          </p:cNvSpPr>
          <p:nvPr/>
        </p:nvSpPr>
        <p:spPr bwMode="auto">
          <a:xfrm flipH="1">
            <a:off x="769938" y="1214438"/>
            <a:ext cx="74612" cy="914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28613" y="554038"/>
            <a:ext cx="3238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Family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567113" y="527050"/>
            <a:ext cx="170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School</a:t>
            </a: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4224338" y="1274763"/>
            <a:ext cx="11112" cy="8286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6611543" y="554038"/>
            <a:ext cx="304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Groups</a:t>
            </a: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7424738" y="1474788"/>
            <a:ext cx="141287" cy="10001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animBg="1"/>
      <p:bldP spid="63498" grpId="0"/>
      <p:bldP spid="63499" grpId="0"/>
      <p:bldP spid="63500" grpId="0" animBg="1"/>
      <p:bldP spid="63501" grpId="0"/>
      <p:bldP spid="635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Book Antiqua" pitchFamily="-104" charset="0"/>
              </a:rPr>
              <a:t>Why do we need politics?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98463" y="1752599"/>
            <a:ext cx="38396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Cavemen and cavewomen only really concerned themselves with: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Survival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Family</a:t>
            </a:r>
          </a:p>
        </p:txBody>
      </p:sp>
      <p:pic>
        <p:nvPicPr>
          <p:cNvPr id="61445" name="Picture 5" descr="j043667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4100" y="2352675"/>
            <a:ext cx="3395663" cy="321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36538" y="430213"/>
            <a:ext cx="81154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</a:rPr>
              <a:t>Families:</a:t>
            </a:r>
            <a:endParaRPr lang="en-US" sz="3200" dirty="0" smtClean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Traditionally were organized to protect security: Kinship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34" y="2476092"/>
            <a:ext cx="5828366" cy="3870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561" y="2761146"/>
            <a:ext cx="286007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Humans can achieve this in groups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Creation of cities changed this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/>
      <p:bldP spid="6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76238" y="504825"/>
            <a:ext cx="835818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Groups of people coming together to live requires a level of order.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u="sng" dirty="0">
                <a:solidFill>
                  <a:srgbClr val="FFFFFF"/>
                </a:solidFill>
              </a:rPr>
              <a:t>Security</a:t>
            </a:r>
            <a:r>
              <a:rPr lang="en-US" sz="3200" dirty="0">
                <a:solidFill>
                  <a:srgbClr val="FFFFFF"/>
                </a:solidFill>
              </a:rPr>
              <a:t> is threatened.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Results in need for social structure and </a:t>
            </a:r>
            <a:r>
              <a:rPr lang="en-US" sz="3200" dirty="0" err="1">
                <a:solidFill>
                  <a:srgbClr val="FFFFFF"/>
                </a:solidFill>
              </a:rPr>
              <a:t>organisation</a:t>
            </a:r>
            <a:r>
              <a:rPr lang="en-US" sz="3200" dirty="0">
                <a:solidFill>
                  <a:srgbClr val="FFFFFF"/>
                </a:solidFill>
              </a:rPr>
              <a:t>: </a:t>
            </a:r>
            <a:r>
              <a:rPr lang="en-US" sz="3200" dirty="0" smtClean="0">
                <a:solidFill>
                  <a:srgbClr val="FFFFFF"/>
                </a:solidFill>
              </a:rPr>
              <a:t>RULES!!!</a:t>
            </a:r>
            <a:r>
              <a:rPr lang="en-US" dirty="0" smtClean="0"/>
              <a:t>!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65542" name="Picture 6" descr="cha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9525" y="3937000"/>
            <a:ext cx="3573463" cy="276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33438" y="254000"/>
            <a:ext cx="7858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FFFFFF"/>
                </a:solidFill>
              </a:rPr>
              <a:t>Human Nature</a:t>
            </a:r>
            <a:endParaRPr lang="en-CA" sz="4800" dirty="0">
              <a:solidFill>
                <a:srgbClr val="FFFFFF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3400" y="1141413"/>
            <a:ext cx="81581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CA" sz="480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23925" y="1222375"/>
            <a:ext cx="75596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FFFFFF"/>
                </a:solidFill>
              </a:rPr>
              <a:t>Nature vs. Nurture</a:t>
            </a:r>
            <a:endParaRPr lang="en-CA" sz="4800" dirty="0">
              <a:solidFill>
                <a:srgbClr val="FFFFFF"/>
              </a:solidFill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2154238" y="1973263"/>
            <a:ext cx="381000" cy="715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3322638" y="1992313"/>
            <a:ext cx="207962" cy="6969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647825" y="2806700"/>
            <a:ext cx="2608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FF"/>
                </a:solidFill>
              </a:rPr>
              <a:t>Good or bad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962525" y="2922588"/>
            <a:ext cx="2608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FF"/>
                </a:solidFill>
              </a:rPr>
              <a:t>Good or bad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5430838" y="2089150"/>
            <a:ext cx="381000" cy="715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6562725" y="2125663"/>
            <a:ext cx="207963" cy="6969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36525" y="4391025"/>
            <a:ext cx="5521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Scenario- Next door house is on fire…What do you do?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71500" y="3540125"/>
            <a:ext cx="4181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Test Yourself:</a:t>
            </a:r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43022" name="Picture 14" descr="house-f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6600" y="4092575"/>
            <a:ext cx="2897188" cy="217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2" grpId="0"/>
      <p:bldP spid="43013" grpId="0" animBg="1"/>
      <p:bldP spid="43014" grpId="0" animBg="1"/>
      <p:bldP spid="43015" grpId="0"/>
      <p:bldP spid="43016" grpId="0"/>
      <p:bldP spid="43017" grpId="0" animBg="1"/>
      <p:bldP spid="43018" grpId="0" animBg="1"/>
      <p:bldP spid="43019" grpId="0"/>
      <p:bldP spid="430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34950" y="227013"/>
            <a:ext cx="85471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FFFFFF"/>
                </a:solidFill>
              </a:rPr>
              <a:t>Why is this important?</a:t>
            </a:r>
            <a:endParaRPr lang="en-CA" sz="4800" dirty="0">
              <a:solidFill>
                <a:srgbClr val="FFFFFF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1320800"/>
            <a:ext cx="26765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903413"/>
            <a:ext cx="233045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146550" y="2733675"/>
            <a:ext cx="14589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FFFFFF"/>
                </a:solidFill>
              </a:rPr>
              <a:t>Vs.</a:t>
            </a:r>
            <a:endParaRPr lang="en-CA" sz="4800" dirty="0">
              <a:solidFill>
                <a:srgbClr val="FFFFFF"/>
              </a:solidFill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34950" y="6019800"/>
            <a:ext cx="4618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</a:rPr>
              <a:t>Organizing a group</a:t>
            </a:r>
            <a:endParaRPr lang="en-CA" sz="3200" dirty="0">
              <a:solidFill>
                <a:srgbClr val="FFFFFF"/>
              </a:solidFill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503863" y="5975350"/>
            <a:ext cx="316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</a:rPr>
              <a:t>Self-governing</a:t>
            </a:r>
            <a:endParaRPr lang="en-CA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/>
      <p:bldP spid="41990" grpId="0"/>
      <p:bldP spid="41991" grpId="0"/>
    </p:bldLst>
  </p:timing>
</p:sld>
</file>

<file path=ppt/theme/theme1.xml><?xml version="1.0" encoding="utf-8"?>
<a:theme xmlns:a="http://schemas.openxmlformats.org/drawingml/2006/main" name="AnimatedBlueLin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Swis721 Ex BT"/>
        <a:ea typeface=""/>
        <a:cs typeface=""/>
      </a:majorFont>
      <a:minorFont>
        <a:latin typeface="Swis721 Ex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AnimatedBlueLine.pot</Template>
  <TotalTime>0</TotalTime>
  <Words>189</Words>
  <Application>Microsoft Macintosh PowerPoint</Application>
  <PresentationFormat>On-screen Show (4:3)</PresentationFormat>
  <Paragraphs>41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Times New Roman</vt:lpstr>
      <vt:lpstr>Swis721 Ex BT</vt:lpstr>
      <vt:lpstr>AnimatedBlueLine</vt:lpstr>
      <vt:lpstr>Slide 1</vt:lpstr>
      <vt:lpstr>Slide 2</vt:lpstr>
      <vt:lpstr>Slide 3</vt:lpstr>
      <vt:lpstr>Slide 4</vt:lpstr>
      <vt:lpstr>Why do we need politics?</vt:lpstr>
      <vt:lpstr>Slide 6</vt:lpstr>
      <vt:lpstr>Slide 7</vt:lpstr>
      <vt:lpstr>Slide 8</vt:lpstr>
      <vt:lpstr>Slide 9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Graham McLaren</dc:creator>
  <cp:lastModifiedBy>Graham McLaren</cp:lastModifiedBy>
  <cp:revision>1</cp:revision>
  <dcterms:created xsi:type="dcterms:W3CDTF">2016-09-13T06:11:41Z</dcterms:created>
  <dcterms:modified xsi:type="dcterms:W3CDTF">2016-09-13T06:12:34Z</dcterms:modified>
</cp:coreProperties>
</file>